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7" r:id="rId2"/>
    <p:sldId id="268" r:id="rId3"/>
    <p:sldId id="269" r:id="rId4"/>
    <p:sldId id="261" r:id="rId5"/>
    <p:sldId id="270" r:id="rId6"/>
    <p:sldId id="271" r:id="rId7"/>
    <p:sldId id="272" r:id="rId8"/>
    <p:sldId id="273" r:id="rId9"/>
    <p:sldId id="274" r:id="rId10"/>
    <p:sldId id="280" r:id="rId11"/>
    <p:sldId id="275" r:id="rId12"/>
    <p:sldId id="278" r:id="rId13"/>
    <p:sldId id="279" r:id="rId14"/>
    <p:sldId id="276" r:id="rId15"/>
    <p:sldId id="277" r:id="rId16"/>
    <p:sldId id="256" r:id="rId17"/>
    <p:sldId id="258" r:id="rId18"/>
    <p:sldId id="259" r:id="rId19"/>
    <p:sldId id="260" r:id="rId20"/>
    <p:sldId id="262" r:id="rId21"/>
    <p:sldId id="263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959C7-D86E-434B-88BD-16D9454A2892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B80CB-3E01-4411-92CD-691DCFE6C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3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B80CB-3E01-4411-92CD-691DCFE6CFD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8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70118_143342.jpg"/>
          <p:cNvPicPr>
            <a:picLocks noChangeAspect="1" noChangeArrowheads="1"/>
          </p:cNvPicPr>
          <p:nvPr/>
        </p:nvPicPr>
        <p:blipFill>
          <a:blip r:embed="rId2" cstate="print"/>
          <a:srcRect t="957" b="11987"/>
          <a:stretch>
            <a:fillRect/>
          </a:stretch>
        </p:blipFill>
        <p:spPr bwMode="auto">
          <a:xfrm>
            <a:off x="251520" y="260647"/>
            <a:ext cx="4104456" cy="62646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004048" y="836712"/>
            <a:ext cx="3830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Тема</a:t>
            </a:r>
            <a:r>
              <a:rPr lang="ru-RU" sz="2800" dirty="0" smtClean="0"/>
              <a:t>: Расул Х1ямзатов</a:t>
            </a:r>
          </a:p>
          <a:p>
            <a:r>
              <a:rPr lang="ru-RU" sz="2800" dirty="0" smtClean="0"/>
              <a:t>           «</a:t>
            </a:r>
            <a:r>
              <a:rPr lang="ru-RU" sz="2800" dirty="0" err="1" smtClean="0"/>
              <a:t>Дубурлан</a:t>
            </a:r>
            <a:r>
              <a:rPr lang="ru-RU" sz="2800" dirty="0" smtClean="0"/>
              <a:t> </a:t>
            </a:r>
            <a:r>
              <a:rPr lang="ru-RU" sz="2800" dirty="0" err="1" smtClean="0"/>
              <a:t>рурси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3933056"/>
            <a:ext cx="3775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«</a:t>
            </a:r>
            <a:r>
              <a:rPr lang="ru-RU" dirty="0" err="1" smtClean="0"/>
              <a:t>Рахли</a:t>
            </a:r>
            <a:r>
              <a:rPr lang="ru-RU" dirty="0" smtClean="0"/>
              <a:t> жяг1ял </a:t>
            </a:r>
            <a:r>
              <a:rPr lang="ru-RU" dirty="0" err="1" smtClean="0"/>
              <a:t>дила</a:t>
            </a:r>
            <a:r>
              <a:rPr lang="ru-RU" dirty="0" smtClean="0"/>
              <a:t> мез </a:t>
            </a:r>
            <a:r>
              <a:rPr lang="ru-RU" dirty="0" err="1" smtClean="0"/>
              <a:t>агардирни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багьасри</a:t>
            </a:r>
            <a:r>
              <a:rPr lang="ru-RU" dirty="0" smtClean="0"/>
              <a:t>, ну х1ядурлира ишбарх1и</a:t>
            </a:r>
          </a:p>
          <a:p>
            <a:r>
              <a:rPr lang="ru-RU" dirty="0" smtClean="0"/>
              <a:t>х1ябла </a:t>
            </a:r>
            <a:r>
              <a:rPr lang="ru-RU" dirty="0" err="1" smtClean="0"/>
              <a:t>керхес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19"/>
            <a:ext cx="8804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С. </a:t>
            </a:r>
            <a:r>
              <a:rPr lang="ru-RU" sz="2400" b="1" dirty="0" err="1" smtClean="0"/>
              <a:t>Наровчатовли</a:t>
            </a:r>
            <a:r>
              <a:rPr lang="ru-RU" sz="2400" b="1" dirty="0" smtClean="0"/>
              <a:t> белк1унсири:</a:t>
            </a:r>
          </a:p>
          <a:p>
            <a:endParaRPr lang="ru-RU" sz="2400" b="1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«</a:t>
            </a:r>
            <a:r>
              <a:rPr lang="ru-RU" sz="2400" dirty="0" err="1" smtClean="0"/>
              <a:t>Рахли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набзи</a:t>
            </a:r>
            <a:r>
              <a:rPr lang="ru-RU" sz="2400" dirty="0" smtClean="0"/>
              <a:t> х1ела </a:t>
            </a:r>
            <a:r>
              <a:rPr lang="ru-RU" sz="2400" dirty="0" err="1" smtClean="0"/>
              <a:t>пикрили</a:t>
            </a:r>
            <a:r>
              <a:rPr lang="ru-RU" sz="2400" dirty="0" smtClean="0"/>
              <a:t> </a:t>
            </a:r>
            <a:r>
              <a:rPr lang="ru-RU" sz="2400" dirty="0" err="1" smtClean="0"/>
              <a:t>гьаннала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заманала</a:t>
            </a:r>
            <a:r>
              <a:rPr lang="ru-RU" sz="2400" dirty="0" smtClean="0"/>
              <a:t> бег1лара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1ях1тигъунти вец1ал поэт </a:t>
            </a:r>
            <a:r>
              <a:rPr lang="ru-RU" sz="2400" dirty="0" err="1" smtClean="0"/>
              <a:t>чихъали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хьарбаалри</a:t>
            </a:r>
            <a:r>
              <a:rPr lang="ru-RU" sz="2400" dirty="0" smtClean="0"/>
              <a:t>, </a:t>
            </a:r>
            <a:r>
              <a:rPr lang="ru-RU" sz="2400" dirty="0" err="1" smtClean="0"/>
              <a:t>нуни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ахирлизиб</a:t>
            </a:r>
            <a:r>
              <a:rPr lang="ru-RU" sz="2400" dirty="0" smtClean="0"/>
              <a:t> </a:t>
            </a:r>
            <a:r>
              <a:rPr lang="ru-RU" sz="2400" dirty="0" err="1" smtClean="0"/>
              <a:t>бурира</a:t>
            </a:r>
            <a:r>
              <a:rPr lang="ru-RU" sz="2400" dirty="0" smtClean="0"/>
              <a:t> : «Х1ямзатовра». Бег1лара </a:t>
            </a:r>
            <a:r>
              <a:rPr lang="ru-RU" sz="2400" dirty="0" err="1" smtClean="0"/>
              <a:t>дигуси</a:t>
            </a:r>
            <a:r>
              <a:rPr lang="ru-RU" sz="2400" dirty="0" smtClean="0"/>
              <a:t> </a:t>
            </a:r>
            <a:r>
              <a:rPr lang="ru-RU" sz="2400" dirty="0" err="1" smtClean="0"/>
              <a:t>ца</a:t>
            </a:r>
            <a:r>
              <a:rPr lang="ru-RU" sz="2400" dirty="0" smtClean="0"/>
              <a:t>  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оэт ура или </a:t>
            </a:r>
            <a:r>
              <a:rPr lang="ru-RU" sz="2400" dirty="0" err="1" smtClean="0"/>
              <a:t>алрира</a:t>
            </a:r>
            <a:r>
              <a:rPr lang="ru-RU" sz="2400" dirty="0" smtClean="0"/>
              <a:t>, илх1елира </a:t>
            </a:r>
            <a:r>
              <a:rPr lang="ru-RU" sz="2400" dirty="0" err="1" smtClean="0"/>
              <a:t>нуни</a:t>
            </a:r>
            <a:r>
              <a:rPr lang="ru-RU" sz="2400" dirty="0" smtClean="0"/>
              <a:t> </a:t>
            </a:r>
            <a:r>
              <a:rPr lang="ru-RU" sz="2400" dirty="0" err="1" smtClean="0"/>
              <a:t>ишаб</a:t>
            </a:r>
            <a:r>
              <a:rPr lang="ru-RU" sz="2400" dirty="0" smtClean="0"/>
              <a:t> </a:t>
            </a:r>
            <a:r>
              <a:rPr lang="ru-RU" sz="2400" dirty="0" err="1" smtClean="0"/>
              <a:t>чебалтира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«Х1ямзатовра».Чум у </a:t>
            </a:r>
            <a:r>
              <a:rPr lang="ru-RU" sz="2400" dirty="0" err="1" smtClean="0"/>
              <a:t>дуралра</a:t>
            </a:r>
            <a:r>
              <a:rPr lang="ru-RU" sz="2400" dirty="0" smtClean="0"/>
              <a:t>, </a:t>
            </a:r>
            <a:r>
              <a:rPr lang="ru-RU" sz="2400" dirty="0" err="1" smtClean="0"/>
              <a:t>секьяйда</a:t>
            </a:r>
            <a:r>
              <a:rPr lang="ru-RU" sz="2400" dirty="0" smtClean="0"/>
              <a:t> </a:t>
            </a:r>
            <a:r>
              <a:rPr lang="ru-RU" sz="2400" dirty="0" err="1" smtClean="0"/>
              <a:t>дуралра</a:t>
            </a:r>
            <a:r>
              <a:rPr lang="ru-RU" sz="2400" dirty="0" smtClean="0"/>
              <a:t>, Расул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Х1ямзатовла у г1ях1тигъунти </a:t>
            </a:r>
            <a:r>
              <a:rPr lang="ru-RU" sz="2400" dirty="0" err="1" smtClean="0"/>
              <a:t>поэтунала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къяйлизиб</a:t>
            </a:r>
            <a:r>
              <a:rPr lang="ru-RU" sz="2400" dirty="0" smtClean="0"/>
              <a:t> </a:t>
            </a:r>
            <a:r>
              <a:rPr lang="ru-RU" sz="2400" dirty="0" err="1" smtClean="0"/>
              <a:t>саби</a:t>
            </a:r>
            <a:r>
              <a:rPr lang="ru-RU" sz="2400" dirty="0" smtClean="0"/>
              <a:t>»…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07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8972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Мез </a:t>
            </a:r>
            <a:r>
              <a:rPr lang="ru-RU" sz="3200" b="1" dirty="0" err="1" smtClean="0"/>
              <a:t>жагадирахъути</a:t>
            </a:r>
            <a:r>
              <a:rPr lang="ru-RU" sz="3200" b="1" dirty="0" smtClean="0"/>
              <a:t> г1яг1ниахълуми </a:t>
            </a:r>
            <a:r>
              <a:rPr lang="ru-RU" sz="3200" b="1" dirty="0" err="1" smtClean="0"/>
              <a:t>даргес</a:t>
            </a:r>
            <a:endParaRPr lang="ru-RU" sz="3200" b="1" dirty="0" smtClean="0"/>
          </a:p>
          <a:p>
            <a:endParaRPr lang="ru-RU" sz="3200" dirty="0" smtClean="0"/>
          </a:p>
          <a:p>
            <a:r>
              <a:rPr lang="ru-RU" sz="3200" dirty="0" err="1" smtClean="0"/>
              <a:t>Неш</a:t>
            </a:r>
            <a:r>
              <a:rPr lang="ru-RU" sz="3200" dirty="0" smtClean="0"/>
              <a:t> </a:t>
            </a:r>
            <a:r>
              <a:rPr lang="ru-RU" sz="3200" dirty="0" err="1" smtClean="0"/>
              <a:t>рисулри</a:t>
            </a:r>
            <a:r>
              <a:rPr lang="ru-RU" sz="3200" dirty="0" smtClean="0"/>
              <a:t>: «Ах1ерси, </a:t>
            </a:r>
          </a:p>
          <a:p>
            <a:r>
              <a:rPr lang="ru-RU" sz="3200" dirty="0" smtClean="0"/>
              <a:t>Пайдах1ерируд </a:t>
            </a:r>
            <a:r>
              <a:rPr lang="ru-RU" sz="3200" dirty="0" err="1" smtClean="0"/>
              <a:t>итар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Дубуртазир</a:t>
            </a:r>
            <a:r>
              <a:rPr lang="ru-RU" sz="3200" dirty="0" smtClean="0"/>
              <a:t> </a:t>
            </a:r>
            <a:r>
              <a:rPr lang="ru-RU" sz="3200" dirty="0" err="1" smtClean="0"/>
              <a:t>гьаннара</a:t>
            </a:r>
            <a:endParaRPr lang="ru-RU" sz="3200" dirty="0" smtClean="0"/>
          </a:p>
          <a:p>
            <a:r>
              <a:rPr lang="ru-RU" sz="3200" dirty="0" smtClean="0"/>
              <a:t>Ц1ябти г1ядатуни </a:t>
            </a:r>
            <a:r>
              <a:rPr lang="ru-RU" sz="3200" dirty="0" err="1" smtClean="0"/>
              <a:t>сар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Къаршидуцалли</a:t>
            </a:r>
            <a:r>
              <a:rPr lang="ru-RU" sz="3200" dirty="0" smtClean="0"/>
              <a:t> х1ябри</a:t>
            </a:r>
          </a:p>
          <a:p>
            <a:r>
              <a:rPr lang="ru-RU" sz="3200" dirty="0" err="1" smtClean="0"/>
              <a:t>Итарти</a:t>
            </a:r>
            <a:r>
              <a:rPr lang="ru-RU" sz="3200" dirty="0" smtClean="0"/>
              <a:t> </a:t>
            </a:r>
            <a:r>
              <a:rPr lang="ru-RU" sz="3200" dirty="0" err="1" smtClean="0"/>
              <a:t>алхунтала</a:t>
            </a:r>
            <a:r>
              <a:rPr lang="ru-RU" sz="3200" dirty="0" smtClean="0"/>
              <a:t>, </a:t>
            </a:r>
          </a:p>
          <a:p>
            <a:r>
              <a:rPr lang="ru-RU" sz="3200" dirty="0" smtClean="0"/>
              <a:t>Х1яйнали </a:t>
            </a:r>
            <a:r>
              <a:rPr lang="ru-RU" sz="3200" dirty="0" err="1" smtClean="0"/>
              <a:t>дахъал</a:t>
            </a:r>
            <a:r>
              <a:rPr lang="ru-RU" sz="3200" dirty="0" smtClean="0"/>
              <a:t> сари</a:t>
            </a:r>
          </a:p>
          <a:p>
            <a:r>
              <a:rPr lang="ru-RU" sz="3200" dirty="0" err="1" smtClean="0"/>
              <a:t>Ханжай</a:t>
            </a:r>
            <a:r>
              <a:rPr lang="ru-RU" sz="3200" dirty="0" smtClean="0"/>
              <a:t> </a:t>
            </a:r>
            <a:r>
              <a:rPr lang="ru-RU" sz="3200" dirty="0" err="1" smtClean="0"/>
              <a:t>кабушибтала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2017-01-24-18-02-06.png"/>
          <p:cNvPicPr>
            <a:picLocks noChangeAspect="1" noChangeArrowheads="1"/>
          </p:cNvPicPr>
          <p:nvPr/>
        </p:nvPicPr>
        <p:blipFill>
          <a:blip r:embed="rId2" cstate="print"/>
          <a:srcRect t="25987" b="22826"/>
          <a:stretch>
            <a:fillRect/>
          </a:stretch>
        </p:blipFill>
        <p:spPr bwMode="auto">
          <a:xfrm>
            <a:off x="1907704" y="260648"/>
            <a:ext cx="6329759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creenshot_2017-01-24-18-01-59.png"/>
          <p:cNvPicPr>
            <a:picLocks noChangeAspect="1" noChangeArrowheads="1"/>
          </p:cNvPicPr>
          <p:nvPr/>
        </p:nvPicPr>
        <p:blipFill>
          <a:blip r:embed="rId2" cstate="print"/>
          <a:srcRect t="6535" b="10279"/>
          <a:stretch>
            <a:fillRect/>
          </a:stretch>
        </p:blipFill>
        <p:spPr bwMode="auto">
          <a:xfrm>
            <a:off x="2339752" y="121449"/>
            <a:ext cx="4840780" cy="6573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creenshot_2017-01-24-17-42-33.png"/>
          <p:cNvPicPr>
            <a:picLocks noChangeAspect="1" noChangeArrowheads="1"/>
          </p:cNvPicPr>
          <p:nvPr/>
        </p:nvPicPr>
        <p:blipFill>
          <a:blip r:embed="rId2" cstate="print"/>
          <a:srcRect t="35437" b="22826"/>
          <a:stretch>
            <a:fillRect/>
          </a:stretch>
        </p:blipFill>
        <p:spPr bwMode="auto">
          <a:xfrm>
            <a:off x="899592" y="548680"/>
            <a:ext cx="7277729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shot_2017-01-24-17-43-23.png"/>
          <p:cNvPicPr>
            <a:picLocks noChangeAspect="1" noChangeArrowheads="1"/>
          </p:cNvPicPr>
          <p:nvPr/>
        </p:nvPicPr>
        <p:blipFill>
          <a:blip r:embed="rId2" cstate="print"/>
          <a:srcRect t="39374" b="28339"/>
          <a:stretch>
            <a:fillRect/>
          </a:stretch>
        </p:blipFill>
        <p:spPr bwMode="auto">
          <a:xfrm>
            <a:off x="827584" y="764704"/>
            <a:ext cx="8153423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0118_143351.jpg"/>
          <p:cNvPicPr>
            <a:picLocks noChangeAspect="1" noChangeArrowheads="1"/>
          </p:cNvPicPr>
          <p:nvPr/>
        </p:nvPicPr>
        <p:blipFill>
          <a:blip r:embed="rId2" cstate="print"/>
          <a:srcRect b="11496"/>
          <a:stretch>
            <a:fillRect/>
          </a:stretch>
        </p:blipFill>
        <p:spPr bwMode="auto">
          <a:xfrm>
            <a:off x="2411760" y="170124"/>
            <a:ext cx="4176464" cy="65712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70118_143251.jpg"/>
          <p:cNvPicPr>
            <a:picLocks noChangeAspect="1" noChangeArrowheads="1"/>
          </p:cNvPicPr>
          <p:nvPr/>
        </p:nvPicPr>
        <p:blipFill>
          <a:blip r:embed="rId2" cstate="print"/>
          <a:srcRect b="15613"/>
          <a:stretch>
            <a:fillRect/>
          </a:stretch>
        </p:blipFill>
        <p:spPr bwMode="auto">
          <a:xfrm>
            <a:off x="2339752" y="0"/>
            <a:ext cx="4571337" cy="674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170118_143307.jpg"/>
          <p:cNvPicPr>
            <a:picLocks noChangeAspect="1" noChangeArrowheads="1"/>
          </p:cNvPicPr>
          <p:nvPr/>
        </p:nvPicPr>
        <p:blipFill>
          <a:blip r:embed="rId2" cstate="print"/>
          <a:srcRect t="3480" b="10646"/>
          <a:stretch>
            <a:fillRect/>
          </a:stretch>
        </p:blipFill>
        <p:spPr bwMode="auto">
          <a:xfrm>
            <a:off x="2555776" y="116632"/>
            <a:ext cx="4415775" cy="67413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170118_143110.jpg"/>
          <p:cNvPicPr>
            <a:picLocks noChangeAspect="1" noChangeArrowheads="1"/>
          </p:cNvPicPr>
          <p:nvPr/>
        </p:nvPicPr>
        <p:blipFill>
          <a:blip r:embed="rId2" cstate="print"/>
          <a:srcRect t="2803" b="15885"/>
          <a:stretch>
            <a:fillRect/>
          </a:stretch>
        </p:blipFill>
        <p:spPr bwMode="auto">
          <a:xfrm>
            <a:off x="2123728" y="188640"/>
            <a:ext cx="4533048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2019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1.Ват1а Чебях1си </a:t>
            </a:r>
            <a:r>
              <a:rPr lang="ru-RU" dirty="0" err="1" smtClean="0"/>
              <a:t>дергълизив</a:t>
            </a:r>
            <a:r>
              <a:rPr lang="ru-RU" dirty="0" smtClean="0"/>
              <a:t> </a:t>
            </a:r>
            <a:r>
              <a:rPr lang="ru-RU" dirty="0" err="1" smtClean="0"/>
              <a:t>някълизир</a:t>
            </a:r>
            <a:r>
              <a:rPr lang="ru-RU" dirty="0" smtClean="0"/>
              <a:t> </a:t>
            </a:r>
            <a:r>
              <a:rPr lang="ru-RU" dirty="0" err="1" smtClean="0"/>
              <a:t>ярагъличил</a:t>
            </a:r>
            <a:r>
              <a:rPr lang="ru-RU" dirty="0" smtClean="0"/>
              <a:t> фашист </a:t>
            </a:r>
            <a:r>
              <a:rPr lang="ru-RU" dirty="0" err="1" smtClean="0"/>
              <a:t>гъармукабачи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/>
              <a:t>к</a:t>
            </a:r>
            <a:r>
              <a:rPr lang="ru-RU" dirty="0" err="1" smtClean="0"/>
              <a:t>ъаршили</a:t>
            </a:r>
            <a:r>
              <a:rPr lang="ru-RU" dirty="0" smtClean="0"/>
              <a:t> </a:t>
            </a:r>
            <a:r>
              <a:rPr lang="ru-RU" dirty="0" err="1" smtClean="0"/>
              <a:t>ургъуси</a:t>
            </a:r>
            <a:r>
              <a:rPr lang="ru-RU" dirty="0" smtClean="0"/>
              <a:t> </a:t>
            </a:r>
            <a:r>
              <a:rPr lang="ru-RU" dirty="0" smtClean="0"/>
              <a:t>писатель.</a:t>
            </a:r>
          </a:p>
          <a:p>
            <a:r>
              <a:rPr lang="ru-RU" dirty="0" smtClean="0"/>
              <a:t>А) Р. Рашидов</a:t>
            </a:r>
          </a:p>
          <a:p>
            <a:r>
              <a:rPr lang="ru-RU" dirty="0" smtClean="0"/>
              <a:t>Б) С. </a:t>
            </a:r>
            <a:r>
              <a:rPr lang="ru-RU" dirty="0" err="1" smtClean="0"/>
              <a:t>Рабаданов</a:t>
            </a:r>
            <a:endParaRPr lang="ru-RU" dirty="0" smtClean="0"/>
          </a:p>
          <a:p>
            <a:r>
              <a:rPr lang="ru-RU" dirty="0" smtClean="0"/>
              <a:t>В) С. Г1ябдуллаев</a:t>
            </a:r>
          </a:p>
          <a:p>
            <a:r>
              <a:rPr lang="ru-RU" dirty="0" smtClean="0"/>
              <a:t>Г) Г1. </a:t>
            </a:r>
            <a:r>
              <a:rPr lang="ru-RU" dirty="0" err="1" smtClean="0"/>
              <a:t>Абу-Бакар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Машгьурси</a:t>
            </a:r>
            <a:r>
              <a:rPr lang="ru-RU" dirty="0" smtClean="0"/>
              <a:t> писатель, поэт, драматург </a:t>
            </a:r>
            <a:r>
              <a:rPr lang="ru-RU" dirty="0" err="1" smtClean="0"/>
              <a:t>ва</a:t>
            </a:r>
            <a:r>
              <a:rPr lang="ru-RU" dirty="0" smtClean="0"/>
              <a:t> киносценарист.</a:t>
            </a:r>
          </a:p>
          <a:p>
            <a:r>
              <a:rPr lang="ru-RU" dirty="0" smtClean="0"/>
              <a:t>А)Р. Х1ямзатов</a:t>
            </a:r>
          </a:p>
          <a:p>
            <a:r>
              <a:rPr lang="ru-RU" dirty="0" smtClean="0"/>
              <a:t>Б) Х. </a:t>
            </a:r>
            <a:r>
              <a:rPr lang="ru-RU" dirty="0" err="1" smtClean="0"/>
              <a:t>Авшалумов</a:t>
            </a:r>
            <a:endParaRPr lang="ru-RU" dirty="0" smtClean="0"/>
          </a:p>
          <a:p>
            <a:r>
              <a:rPr lang="ru-RU" dirty="0" smtClean="0"/>
              <a:t>В) Ф. Алиева</a:t>
            </a:r>
          </a:p>
          <a:p>
            <a:r>
              <a:rPr lang="ru-RU" dirty="0" smtClean="0"/>
              <a:t>Г) Г1. </a:t>
            </a:r>
            <a:r>
              <a:rPr lang="ru-RU" dirty="0" err="1" smtClean="0"/>
              <a:t>Абу-Бакар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3. «</a:t>
            </a:r>
            <a:r>
              <a:rPr lang="ru-RU" dirty="0" err="1" smtClean="0"/>
              <a:t>Чугурличила</a:t>
            </a:r>
            <a:r>
              <a:rPr lang="ru-RU" dirty="0" smtClean="0"/>
              <a:t> </a:t>
            </a:r>
            <a:r>
              <a:rPr lang="ru-RU" dirty="0" err="1" smtClean="0"/>
              <a:t>бурала</a:t>
            </a:r>
            <a:r>
              <a:rPr lang="ru-RU" dirty="0" smtClean="0"/>
              <a:t>» </a:t>
            </a:r>
            <a:r>
              <a:rPr lang="ru-RU" dirty="0" err="1" smtClean="0"/>
              <a:t>чили</a:t>
            </a:r>
            <a:r>
              <a:rPr lang="ru-RU" dirty="0" smtClean="0"/>
              <a:t> белк1унси?</a:t>
            </a:r>
          </a:p>
          <a:p>
            <a:r>
              <a:rPr lang="ru-RU" dirty="0" smtClean="0"/>
              <a:t>А) Ю. </a:t>
            </a:r>
            <a:r>
              <a:rPr lang="ru-RU" dirty="0" err="1" smtClean="0"/>
              <a:t>Хаппалаев</a:t>
            </a:r>
            <a:endParaRPr lang="ru-RU" dirty="0" smtClean="0"/>
          </a:p>
          <a:p>
            <a:r>
              <a:rPr lang="ru-RU" dirty="0" smtClean="0"/>
              <a:t>Б) М. </a:t>
            </a:r>
            <a:r>
              <a:rPr lang="ru-RU" dirty="0" err="1" smtClean="0"/>
              <a:t>Митаров</a:t>
            </a:r>
            <a:endParaRPr lang="ru-RU" dirty="0" smtClean="0"/>
          </a:p>
          <a:p>
            <a:r>
              <a:rPr lang="ru-RU" dirty="0" smtClean="0"/>
              <a:t>В) С. Г1ябдуллаев</a:t>
            </a:r>
          </a:p>
          <a:p>
            <a:r>
              <a:rPr lang="ru-RU" dirty="0" smtClean="0"/>
              <a:t>Г) Х. </a:t>
            </a:r>
            <a:r>
              <a:rPr lang="ru-RU" dirty="0" err="1" smtClean="0"/>
              <a:t>Авшалумов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5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170118_143622.jpg"/>
          <p:cNvPicPr>
            <a:picLocks noChangeAspect="1" noChangeArrowheads="1"/>
          </p:cNvPicPr>
          <p:nvPr/>
        </p:nvPicPr>
        <p:blipFill>
          <a:blip r:embed="rId2" cstate="print"/>
          <a:srcRect t="8972" b="8787"/>
          <a:stretch>
            <a:fillRect/>
          </a:stretch>
        </p:blipFill>
        <p:spPr bwMode="auto">
          <a:xfrm>
            <a:off x="2267744" y="260648"/>
            <a:ext cx="4383297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20170118_143540.jpg"/>
          <p:cNvPicPr>
            <a:picLocks noChangeAspect="1" noChangeArrowheads="1"/>
          </p:cNvPicPr>
          <p:nvPr/>
        </p:nvPicPr>
        <p:blipFill>
          <a:blip r:embed="rId2" cstate="print"/>
          <a:srcRect t="2511" b="7946"/>
          <a:stretch>
            <a:fillRect/>
          </a:stretch>
        </p:blipFill>
        <p:spPr bwMode="auto">
          <a:xfrm>
            <a:off x="2339752" y="0"/>
            <a:ext cx="4320480" cy="687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0118_143832.jpg"/>
          <p:cNvPicPr>
            <a:picLocks noChangeAspect="1" noChangeArrowheads="1"/>
          </p:cNvPicPr>
          <p:nvPr/>
        </p:nvPicPr>
        <p:blipFill>
          <a:blip r:embed="rId2" cstate="print"/>
          <a:srcRect l="10544" t="5858" r="13675" b="49625"/>
          <a:stretch>
            <a:fillRect/>
          </a:stretch>
        </p:blipFill>
        <p:spPr bwMode="auto">
          <a:xfrm>
            <a:off x="0" y="1052736"/>
            <a:ext cx="91440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70118_143849.jpg"/>
          <p:cNvPicPr>
            <a:picLocks noChangeAspect="1" noChangeArrowheads="1"/>
          </p:cNvPicPr>
          <p:nvPr/>
        </p:nvPicPr>
        <p:blipFill>
          <a:blip r:embed="rId2" cstate="print"/>
          <a:srcRect l="19288" t="2800" r="21650" b="16001"/>
          <a:stretch>
            <a:fillRect/>
          </a:stretch>
        </p:blipFill>
        <p:spPr bwMode="auto">
          <a:xfrm>
            <a:off x="1763688" y="1124744"/>
            <a:ext cx="5773055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84096" cy="655272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Авадан</a:t>
            </a:r>
            <a:r>
              <a:rPr lang="ru-RU" dirty="0" smtClean="0"/>
              <a:t> </a:t>
            </a:r>
            <a:r>
              <a:rPr lang="ru-RU" dirty="0" err="1" smtClean="0"/>
              <a:t>авлахъличиб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Маранк</a:t>
            </a:r>
            <a:r>
              <a:rPr lang="en-US" dirty="0" smtClean="0"/>
              <a:t>l</a:t>
            </a:r>
            <a:r>
              <a:rPr lang="ru-RU" dirty="0" smtClean="0"/>
              <a:t>ила </a:t>
            </a:r>
            <a:r>
              <a:rPr lang="ru-RU" dirty="0" err="1" smtClean="0"/>
              <a:t>лугиван</a:t>
            </a:r>
            <a:endParaRPr lang="ru-RU" dirty="0" smtClean="0"/>
          </a:p>
          <a:p>
            <a:r>
              <a:rPr lang="ru-RU" dirty="0" err="1" smtClean="0"/>
              <a:t>Далай</a:t>
            </a:r>
            <a:r>
              <a:rPr lang="ru-RU" dirty="0" smtClean="0"/>
              <a:t> </a:t>
            </a:r>
            <a:r>
              <a:rPr lang="ru-RU" dirty="0" err="1" smtClean="0"/>
              <a:t>алк</a:t>
            </a:r>
            <a:r>
              <a:rPr lang="en-US" dirty="0" smtClean="0"/>
              <a:t>l</a:t>
            </a:r>
            <a:r>
              <a:rPr lang="ru-RU" dirty="0" err="1" smtClean="0"/>
              <a:t>ули</a:t>
            </a:r>
            <a:r>
              <a:rPr lang="ru-RU" dirty="0" smtClean="0"/>
              <a:t> </a:t>
            </a:r>
            <a:r>
              <a:rPr lang="ru-RU" dirty="0" err="1" smtClean="0"/>
              <a:t>саби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Урк</a:t>
            </a:r>
            <a:r>
              <a:rPr lang="en-US" dirty="0" smtClean="0"/>
              <a:t>l</a:t>
            </a:r>
            <a:r>
              <a:rPr lang="ru-RU" dirty="0" smtClean="0"/>
              <a:t>ила </a:t>
            </a:r>
            <a:r>
              <a:rPr lang="ru-RU" dirty="0" err="1" smtClean="0"/>
              <a:t>кьуватличил</a:t>
            </a:r>
            <a:endParaRPr lang="ru-RU" dirty="0" smtClean="0"/>
          </a:p>
          <a:p>
            <a:r>
              <a:rPr lang="ru-RU" dirty="0" smtClean="0"/>
              <a:t>Ил </a:t>
            </a:r>
            <a:r>
              <a:rPr lang="ru-RU" dirty="0" err="1" smtClean="0"/>
              <a:t>далай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en-US" dirty="0" smtClean="0"/>
              <a:t>l</a:t>
            </a:r>
            <a:r>
              <a:rPr lang="ru-RU" dirty="0" err="1" smtClean="0"/>
              <a:t>ечила</a:t>
            </a:r>
            <a:r>
              <a:rPr lang="ru-RU" dirty="0" smtClean="0"/>
              <a:t> </a:t>
            </a:r>
            <a:r>
              <a:rPr lang="ru-RU" dirty="0" err="1" smtClean="0"/>
              <a:t>саб</a:t>
            </a:r>
            <a:endParaRPr lang="ru-RU" dirty="0" smtClean="0"/>
          </a:p>
          <a:p>
            <a:r>
              <a:rPr lang="ru-RU" dirty="0" err="1" smtClean="0"/>
              <a:t>Дила</a:t>
            </a:r>
            <a:r>
              <a:rPr lang="ru-RU" dirty="0" smtClean="0"/>
              <a:t> </a:t>
            </a:r>
            <a:r>
              <a:rPr lang="ru-RU" dirty="0" err="1" smtClean="0"/>
              <a:t>хъубзар</a:t>
            </a:r>
            <a:r>
              <a:rPr lang="ru-RU" dirty="0" smtClean="0"/>
              <a:t> </a:t>
            </a:r>
            <a:r>
              <a:rPr lang="ru-RU" dirty="0" err="1" smtClean="0"/>
              <a:t>Дагъистан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r>
              <a:rPr lang="ru-RU" b="1" dirty="0" err="1" smtClean="0"/>
              <a:t>Ишди</a:t>
            </a:r>
            <a:r>
              <a:rPr lang="ru-RU" b="1" dirty="0" smtClean="0"/>
              <a:t> </a:t>
            </a:r>
            <a:r>
              <a:rPr lang="ru-RU" b="1" dirty="0" err="1" smtClean="0"/>
              <a:t>дугьби</a:t>
            </a:r>
            <a:r>
              <a:rPr lang="ru-RU" b="1" dirty="0" smtClean="0"/>
              <a:t> </a:t>
            </a:r>
            <a:r>
              <a:rPr lang="ru-RU" b="1" dirty="0" err="1" smtClean="0"/>
              <a:t>чиди</a:t>
            </a:r>
            <a:r>
              <a:rPr lang="ru-RU" b="1" dirty="0" smtClean="0"/>
              <a:t> </a:t>
            </a:r>
            <a:r>
              <a:rPr lang="ru-RU" b="1" dirty="0" err="1" smtClean="0"/>
              <a:t>произведениелис</a:t>
            </a:r>
            <a:r>
              <a:rPr lang="ru-RU" b="1" dirty="0" smtClean="0"/>
              <a:t> </a:t>
            </a:r>
            <a:r>
              <a:rPr lang="ru-RU" b="1" dirty="0" err="1" smtClean="0"/>
              <a:t>эпиграфли</a:t>
            </a:r>
            <a:r>
              <a:rPr lang="ru-RU" b="1" dirty="0" smtClean="0"/>
              <a:t> </a:t>
            </a:r>
            <a:r>
              <a:rPr lang="ru-RU" b="1" dirty="0" err="1" smtClean="0"/>
              <a:t>диубли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i="1" dirty="0" smtClean="0"/>
              <a:t>   «</a:t>
            </a:r>
            <a:r>
              <a:rPr lang="ru-RU" i="1" dirty="0" err="1" smtClean="0"/>
              <a:t>Гьар</a:t>
            </a:r>
            <a:r>
              <a:rPr lang="ru-RU" i="1" dirty="0" smtClean="0"/>
              <a:t> </a:t>
            </a:r>
            <a:r>
              <a:rPr lang="ru-RU" i="1" dirty="0" err="1" smtClean="0"/>
              <a:t>балк</a:t>
            </a:r>
            <a:r>
              <a:rPr lang="en-US" i="1" dirty="0" smtClean="0"/>
              <a:t>l</a:t>
            </a:r>
            <a:r>
              <a:rPr lang="ru-RU" i="1" dirty="0" smtClean="0"/>
              <a:t>а </a:t>
            </a:r>
            <a:r>
              <a:rPr lang="ru-RU" i="1" dirty="0" err="1" smtClean="0"/>
              <a:t>къудкъудила</a:t>
            </a:r>
            <a:r>
              <a:rPr lang="ru-RU" i="1" dirty="0" smtClean="0"/>
              <a:t> бег</a:t>
            </a:r>
            <a:r>
              <a:rPr lang="en-US" i="1" dirty="0" smtClean="0"/>
              <a:t>l </a:t>
            </a:r>
            <a:r>
              <a:rPr lang="ru-RU" i="1" dirty="0" err="1" smtClean="0"/>
              <a:t>арцан</a:t>
            </a:r>
            <a:r>
              <a:rPr lang="ru-RU" i="1" dirty="0" smtClean="0"/>
              <a:t> – ч</a:t>
            </a:r>
            <a:r>
              <a:rPr lang="en-US" i="1" dirty="0" smtClean="0"/>
              <a:t>l</a:t>
            </a:r>
            <a:r>
              <a:rPr lang="ru-RU" i="1" dirty="0" err="1" smtClean="0"/>
              <a:t>ака</a:t>
            </a:r>
            <a:r>
              <a:rPr lang="ru-RU" i="1" dirty="0" smtClean="0"/>
              <a:t> ах</a:t>
            </a:r>
            <a:r>
              <a:rPr lang="en-US" i="1" dirty="0" smtClean="0"/>
              <a:t>l</a:t>
            </a:r>
            <a:r>
              <a:rPr lang="ru-RU" i="1" dirty="0" err="1" smtClean="0"/>
              <a:t>ен</a:t>
            </a:r>
            <a:r>
              <a:rPr lang="ru-RU" i="1" dirty="0" smtClean="0"/>
              <a:t>,</a:t>
            </a:r>
            <a:r>
              <a:rPr lang="en-US" i="1" dirty="0" smtClean="0"/>
              <a:t> </a:t>
            </a:r>
            <a:r>
              <a:rPr lang="ru-RU" i="1" dirty="0" err="1" smtClean="0"/>
              <a:t>гьар</a:t>
            </a:r>
            <a:r>
              <a:rPr lang="ru-RU" i="1" dirty="0" smtClean="0"/>
              <a:t> </a:t>
            </a:r>
            <a:r>
              <a:rPr lang="ru-RU" i="1" dirty="0" err="1" smtClean="0"/>
              <a:t>хъяйхъи</a:t>
            </a:r>
            <a:r>
              <a:rPr lang="ru-RU" i="1" dirty="0" smtClean="0"/>
              <a:t> </a:t>
            </a:r>
            <a:r>
              <a:rPr lang="ru-RU" i="1" dirty="0" err="1" smtClean="0"/>
              <a:t>някълизи</a:t>
            </a:r>
            <a:r>
              <a:rPr lang="ru-RU" i="1" dirty="0" smtClean="0"/>
              <a:t> </a:t>
            </a:r>
            <a:r>
              <a:rPr lang="ru-RU" i="1" dirty="0" err="1" smtClean="0"/>
              <a:t>касибси</a:t>
            </a:r>
            <a:r>
              <a:rPr lang="ru-RU" i="1" dirty="0" smtClean="0"/>
              <a:t> </a:t>
            </a:r>
            <a:r>
              <a:rPr lang="ru-RU" i="1" dirty="0" err="1" smtClean="0"/>
              <a:t>адам</a:t>
            </a:r>
            <a:r>
              <a:rPr lang="ru-RU" i="1" dirty="0" smtClean="0"/>
              <a:t> – бук</a:t>
            </a:r>
            <a:r>
              <a:rPr lang="en-US" i="1" dirty="0" smtClean="0"/>
              <a:t>l</a:t>
            </a:r>
            <a:r>
              <a:rPr lang="ru-RU" i="1" dirty="0" err="1" smtClean="0"/>
              <a:t>ун</a:t>
            </a:r>
            <a:r>
              <a:rPr lang="ru-RU" i="1" dirty="0" smtClean="0"/>
              <a:t> </a:t>
            </a:r>
            <a:r>
              <a:rPr lang="ru-RU" i="1" dirty="0" err="1" smtClean="0"/>
              <a:t>х</a:t>
            </a:r>
            <a:r>
              <a:rPr lang="en-US" i="1" dirty="0" smtClean="0"/>
              <a:t>l</a:t>
            </a:r>
            <a:r>
              <a:rPr lang="ru-RU" i="1" dirty="0" err="1" smtClean="0"/>
              <a:t>ейрар</a:t>
            </a:r>
            <a:r>
              <a:rPr lang="ru-RU" i="1" dirty="0" smtClean="0"/>
              <a:t>», «</a:t>
            </a:r>
            <a:r>
              <a:rPr lang="ru-RU" i="1" dirty="0" err="1" smtClean="0"/>
              <a:t>Урехила</a:t>
            </a:r>
            <a:r>
              <a:rPr lang="ru-RU" i="1" dirty="0" smtClean="0"/>
              <a:t> </a:t>
            </a:r>
            <a:r>
              <a:rPr lang="ru-RU" i="1" dirty="0" err="1" smtClean="0"/>
              <a:t>х</a:t>
            </a:r>
            <a:r>
              <a:rPr lang="en-US" i="1" dirty="0" smtClean="0"/>
              <a:t>l</a:t>
            </a:r>
            <a:r>
              <a:rPr lang="ru-RU" i="1" dirty="0" err="1" smtClean="0"/>
              <a:t>улби</a:t>
            </a:r>
            <a:r>
              <a:rPr lang="ru-RU" i="1" dirty="0" smtClean="0"/>
              <a:t> </a:t>
            </a:r>
            <a:r>
              <a:rPr lang="ru-RU" i="1" dirty="0" err="1" smtClean="0"/>
              <a:t>халати</a:t>
            </a:r>
            <a:r>
              <a:rPr lang="ru-RU" i="1" dirty="0" smtClean="0"/>
              <a:t> </a:t>
            </a:r>
            <a:r>
              <a:rPr lang="ru-RU" i="1" dirty="0" err="1" smtClean="0"/>
              <a:t>дирар</a:t>
            </a:r>
            <a:r>
              <a:rPr lang="ru-RU" i="1" dirty="0" smtClean="0"/>
              <a:t>, </a:t>
            </a:r>
            <a:r>
              <a:rPr lang="ru-RU" i="1" dirty="0" err="1" smtClean="0"/>
              <a:t>урехили</a:t>
            </a:r>
            <a:r>
              <a:rPr lang="ru-RU" i="1" dirty="0" smtClean="0"/>
              <a:t> </a:t>
            </a:r>
            <a:r>
              <a:rPr lang="ru-RU" i="1" dirty="0" err="1" smtClean="0"/>
              <a:t>адамлизиб</a:t>
            </a:r>
            <a:r>
              <a:rPr lang="ru-RU" i="1" dirty="0" smtClean="0"/>
              <a:t> </a:t>
            </a:r>
            <a:r>
              <a:rPr lang="ru-RU" i="1" dirty="0" err="1" smtClean="0"/>
              <a:t>хъаршидеш</a:t>
            </a:r>
            <a:r>
              <a:rPr lang="ru-RU" i="1" dirty="0" smtClean="0"/>
              <a:t> </a:t>
            </a:r>
            <a:r>
              <a:rPr lang="ru-RU" i="1" dirty="0" err="1" smtClean="0"/>
              <a:t>дарес</a:t>
            </a:r>
            <a:r>
              <a:rPr lang="ru-RU" i="1" dirty="0" smtClean="0"/>
              <a:t> г</a:t>
            </a:r>
            <a:r>
              <a:rPr lang="en-US" i="1" dirty="0" smtClean="0"/>
              <a:t>l</a:t>
            </a:r>
            <a:r>
              <a:rPr lang="ru-RU" i="1" dirty="0" err="1" smtClean="0"/>
              <a:t>яг</a:t>
            </a:r>
            <a:r>
              <a:rPr lang="en-US" i="1" dirty="0" smtClean="0"/>
              <a:t>l</a:t>
            </a:r>
            <a:r>
              <a:rPr lang="ru-RU" i="1" dirty="0" err="1" smtClean="0"/>
              <a:t>нилигу</a:t>
            </a:r>
            <a:r>
              <a:rPr lang="ru-RU" i="1" dirty="0" smtClean="0"/>
              <a:t> </a:t>
            </a:r>
            <a:r>
              <a:rPr lang="ru-RU" i="1" dirty="0" err="1" smtClean="0"/>
              <a:t>ибси</a:t>
            </a:r>
            <a:r>
              <a:rPr lang="ru-RU" i="1" dirty="0" smtClean="0"/>
              <a:t> </a:t>
            </a:r>
            <a:r>
              <a:rPr lang="ru-RU" i="1" dirty="0" err="1" smtClean="0"/>
              <a:t>пикри</a:t>
            </a:r>
            <a:r>
              <a:rPr lang="ru-RU" i="1" dirty="0" smtClean="0"/>
              <a:t> г</a:t>
            </a:r>
            <a:r>
              <a:rPr lang="en-US" i="1" dirty="0" smtClean="0"/>
              <a:t>l</a:t>
            </a:r>
            <a:r>
              <a:rPr lang="ru-RU" i="1" dirty="0" err="1" smtClean="0"/>
              <a:t>яндбуршу</a:t>
            </a:r>
            <a:r>
              <a:rPr lang="ru-RU" i="1" dirty="0" smtClean="0"/>
              <a:t>».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1282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dirty="0" err="1" smtClean="0"/>
              <a:t>Чиди</a:t>
            </a:r>
            <a:r>
              <a:rPr lang="ru-RU" dirty="0" smtClean="0"/>
              <a:t> </a:t>
            </a:r>
            <a:r>
              <a:rPr lang="ru-RU" dirty="0" err="1" smtClean="0"/>
              <a:t>произведениелизибад</a:t>
            </a:r>
            <a:r>
              <a:rPr lang="ru-RU" dirty="0" smtClean="0"/>
              <a:t> </a:t>
            </a:r>
            <a:r>
              <a:rPr lang="ru-RU" dirty="0" err="1" smtClean="0"/>
              <a:t>касибси</a:t>
            </a:r>
            <a:r>
              <a:rPr lang="ru-RU" dirty="0" smtClean="0"/>
              <a:t> </a:t>
            </a:r>
            <a:r>
              <a:rPr lang="ru-RU" dirty="0" err="1" smtClean="0"/>
              <a:t>саби</a:t>
            </a:r>
            <a:r>
              <a:rPr lang="ru-RU" dirty="0" smtClean="0"/>
              <a:t> </a:t>
            </a:r>
            <a:r>
              <a:rPr lang="ru-RU" dirty="0" err="1" smtClean="0"/>
              <a:t>иш</a:t>
            </a:r>
            <a:r>
              <a:rPr lang="ru-RU" dirty="0" smtClean="0"/>
              <a:t> куплет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Бержагу</a:t>
            </a:r>
            <a:r>
              <a:rPr lang="ru-RU" dirty="0" smtClean="0"/>
              <a:t> </a:t>
            </a:r>
            <a:r>
              <a:rPr lang="ru-RU" dirty="0" err="1" smtClean="0"/>
              <a:t>иш</a:t>
            </a:r>
            <a:r>
              <a:rPr lang="ru-RU" dirty="0" smtClean="0"/>
              <a:t> </a:t>
            </a:r>
            <a:r>
              <a:rPr lang="ru-RU" dirty="0" err="1" smtClean="0"/>
              <a:t>пигьала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Бахъх1и </a:t>
            </a:r>
            <a:r>
              <a:rPr lang="ru-RU" dirty="0" err="1" smtClean="0"/>
              <a:t>камабирхьидну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Дардли</a:t>
            </a:r>
            <a:r>
              <a:rPr lang="ru-RU" dirty="0" smtClean="0"/>
              <a:t> дях1ярхиб урк1и</a:t>
            </a:r>
          </a:p>
          <a:p>
            <a:r>
              <a:rPr lang="ru-RU" dirty="0" smtClean="0"/>
              <a:t>    Х1ела </a:t>
            </a:r>
            <a:r>
              <a:rPr lang="ru-RU" dirty="0" err="1" smtClean="0"/>
              <a:t>чергьарихъурну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А) «</a:t>
            </a:r>
            <a:r>
              <a:rPr lang="ru-RU" dirty="0" err="1" smtClean="0"/>
              <a:t>Фронтовикла</a:t>
            </a:r>
            <a:r>
              <a:rPr lang="ru-RU" dirty="0" smtClean="0"/>
              <a:t> </a:t>
            </a:r>
            <a:r>
              <a:rPr lang="ru-RU" dirty="0" err="1" smtClean="0"/>
              <a:t>далай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Б) «</a:t>
            </a:r>
            <a:r>
              <a:rPr lang="ru-RU" dirty="0" err="1" smtClean="0"/>
              <a:t>Урши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В)  «</a:t>
            </a:r>
            <a:r>
              <a:rPr lang="ru-RU" dirty="0" err="1" smtClean="0"/>
              <a:t>Халаси</a:t>
            </a:r>
            <a:r>
              <a:rPr lang="ru-RU" dirty="0" smtClean="0"/>
              <a:t> </a:t>
            </a:r>
            <a:r>
              <a:rPr lang="ru-RU" dirty="0" err="1" smtClean="0"/>
              <a:t>узичила</a:t>
            </a:r>
            <a:r>
              <a:rPr lang="ru-RU" dirty="0" smtClean="0"/>
              <a:t> </a:t>
            </a:r>
            <a:r>
              <a:rPr lang="ru-RU" dirty="0" err="1" smtClean="0"/>
              <a:t>гъай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Г) «</a:t>
            </a:r>
            <a:r>
              <a:rPr lang="ru-RU" dirty="0" err="1" smtClean="0"/>
              <a:t>Чугурличила</a:t>
            </a:r>
            <a:r>
              <a:rPr lang="ru-RU" dirty="0" smtClean="0"/>
              <a:t> </a:t>
            </a:r>
            <a:r>
              <a:rPr lang="ru-RU" dirty="0" err="1" smtClean="0"/>
              <a:t>бурала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5. «</a:t>
            </a:r>
            <a:r>
              <a:rPr lang="ru-RU" dirty="0" err="1" smtClean="0"/>
              <a:t>Халаси</a:t>
            </a:r>
            <a:r>
              <a:rPr lang="ru-RU" dirty="0" smtClean="0"/>
              <a:t> </a:t>
            </a:r>
            <a:r>
              <a:rPr lang="ru-RU" dirty="0" err="1" smtClean="0"/>
              <a:t>узичила</a:t>
            </a:r>
            <a:r>
              <a:rPr lang="ru-RU" dirty="0" smtClean="0"/>
              <a:t> </a:t>
            </a:r>
            <a:r>
              <a:rPr lang="ru-RU" dirty="0" err="1" smtClean="0"/>
              <a:t>гъай</a:t>
            </a:r>
            <a:r>
              <a:rPr lang="ru-RU" dirty="0" smtClean="0"/>
              <a:t>» бик1уси </a:t>
            </a:r>
            <a:r>
              <a:rPr lang="ru-RU" dirty="0" err="1" smtClean="0"/>
              <a:t>произведениелизив</a:t>
            </a:r>
            <a:r>
              <a:rPr lang="ru-RU" dirty="0" smtClean="0"/>
              <a:t> Расул Х1ямзатов </a:t>
            </a:r>
            <a:r>
              <a:rPr lang="ru-RU" dirty="0" err="1" smtClean="0"/>
              <a:t>чис</a:t>
            </a:r>
            <a:r>
              <a:rPr lang="ru-RU" dirty="0" smtClean="0"/>
              <a:t> </a:t>
            </a:r>
            <a:r>
              <a:rPr lang="ru-RU" dirty="0" err="1" smtClean="0"/>
              <a:t>узи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вик1ули?</a:t>
            </a:r>
          </a:p>
          <a:p>
            <a:r>
              <a:rPr lang="ru-RU" dirty="0" smtClean="0"/>
              <a:t>  А) к1арахъан </a:t>
            </a:r>
            <a:r>
              <a:rPr lang="ru-RU" dirty="0" err="1" smtClean="0"/>
              <a:t>уршис</a:t>
            </a:r>
            <a:endParaRPr lang="ru-RU" dirty="0" smtClean="0"/>
          </a:p>
          <a:p>
            <a:r>
              <a:rPr lang="ru-RU" dirty="0" smtClean="0"/>
              <a:t>  Б) </a:t>
            </a:r>
            <a:r>
              <a:rPr lang="ru-RU" dirty="0" err="1" smtClean="0"/>
              <a:t>дарган</a:t>
            </a:r>
            <a:r>
              <a:rPr lang="ru-RU" dirty="0" smtClean="0"/>
              <a:t> </a:t>
            </a:r>
            <a:r>
              <a:rPr lang="ru-RU" dirty="0" err="1" smtClean="0"/>
              <a:t>уршис</a:t>
            </a:r>
            <a:endParaRPr lang="ru-RU" dirty="0" smtClean="0"/>
          </a:p>
          <a:p>
            <a:r>
              <a:rPr lang="ru-RU" dirty="0" smtClean="0"/>
              <a:t>  В) </a:t>
            </a:r>
            <a:r>
              <a:rPr lang="ru-RU" dirty="0" err="1" smtClean="0"/>
              <a:t>къумукълан</a:t>
            </a:r>
            <a:r>
              <a:rPr lang="ru-RU" dirty="0" smtClean="0"/>
              <a:t> </a:t>
            </a:r>
            <a:r>
              <a:rPr lang="ru-RU" dirty="0" err="1" smtClean="0"/>
              <a:t>уршис</a:t>
            </a:r>
            <a:endParaRPr lang="ru-RU" dirty="0" smtClean="0"/>
          </a:p>
          <a:p>
            <a:r>
              <a:rPr lang="ru-RU" dirty="0" smtClean="0"/>
              <a:t>   Г) </a:t>
            </a:r>
            <a:r>
              <a:rPr lang="ru-RU" dirty="0" err="1" smtClean="0"/>
              <a:t>урус</a:t>
            </a:r>
            <a:r>
              <a:rPr lang="ru-RU" dirty="0" smtClean="0"/>
              <a:t> </a:t>
            </a:r>
            <a:r>
              <a:rPr lang="ru-RU" dirty="0" err="1" smtClean="0"/>
              <a:t>уршис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0170118_143231.jpg"/>
          <p:cNvPicPr>
            <a:picLocks noChangeAspect="1" noChangeArrowheads="1"/>
          </p:cNvPicPr>
          <p:nvPr/>
        </p:nvPicPr>
        <p:blipFill>
          <a:blip r:embed="rId2" cstate="print"/>
          <a:srcRect t="3569" b="10971"/>
          <a:stretch>
            <a:fillRect/>
          </a:stretch>
        </p:blipFill>
        <p:spPr bwMode="auto">
          <a:xfrm>
            <a:off x="2339752" y="41847"/>
            <a:ext cx="4464496" cy="6782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shot_2017-01-24-13-43-26.png"/>
          <p:cNvPicPr>
            <a:picLocks noChangeAspect="1" noChangeArrowheads="1"/>
          </p:cNvPicPr>
          <p:nvPr/>
        </p:nvPicPr>
        <p:blipFill>
          <a:blip r:embed="rId2" cstate="print"/>
          <a:srcRect t="8287" b="10514"/>
          <a:stretch>
            <a:fillRect/>
          </a:stretch>
        </p:blipFill>
        <p:spPr bwMode="auto">
          <a:xfrm>
            <a:off x="0" y="1124744"/>
            <a:ext cx="914400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Screenshot_2017-01-24-14-56-49.png"/>
          <p:cNvPicPr>
            <a:picLocks noChangeAspect="1" noChangeArrowheads="1"/>
          </p:cNvPicPr>
          <p:nvPr/>
        </p:nvPicPr>
        <p:blipFill>
          <a:blip r:embed="rId2" cstate="print"/>
          <a:srcRect l="16046" r="15442" b="13708"/>
          <a:stretch>
            <a:fillRect/>
          </a:stretch>
        </p:blipFill>
        <p:spPr bwMode="auto">
          <a:xfrm>
            <a:off x="755576" y="692696"/>
            <a:ext cx="7560080" cy="5638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creenshot_2017-01-24-13-43-43.png"/>
          <p:cNvPicPr>
            <a:picLocks noChangeAspect="1" noChangeArrowheads="1"/>
          </p:cNvPicPr>
          <p:nvPr/>
        </p:nvPicPr>
        <p:blipFill>
          <a:blip r:embed="rId2" cstate="print"/>
          <a:srcRect t="15627" r="6646" b="13740"/>
          <a:stretch>
            <a:fillRect/>
          </a:stretch>
        </p:blipFill>
        <p:spPr bwMode="auto">
          <a:xfrm>
            <a:off x="1835696" y="548680"/>
            <a:ext cx="4320000" cy="581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creenshot_2017-01-24-17-43-47.png"/>
          <p:cNvPicPr>
            <a:picLocks noChangeAspect="1" noChangeArrowheads="1"/>
          </p:cNvPicPr>
          <p:nvPr/>
        </p:nvPicPr>
        <p:blipFill>
          <a:blip r:embed="rId2" cstate="print"/>
          <a:srcRect t="35437" b="24401"/>
          <a:stretch>
            <a:fillRect/>
          </a:stretch>
        </p:blipFill>
        <p:spPr bwMode="auto">
          <a:xfrm>
            <a:off x="1115615" y="692696"/>
            <a:ext cx="756313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creenshot_2017-01-24-17-45-12.png"/>
          <p:cNvPicPr>
            <a:picLocks noChangeAspect="1" noChangeArrowheads="1"/>
          </p:cNvPicPr>
          <p:nvPr/>
        </p:nvPicPr>
        <p:blipFill>
          <a:blip r:embed="rId2" cstate="print"/>
          <a:srcRect t="34650" b="22338"/>
          <a:stretch>
            <a:fillRect/>
          </a:stretch>
        </p:blipFill>
        <p:spPr bwMode="auto">
          <a:xfrm>
            <a:off x="827584" y="548680"/>
            <a:ext cx="7061913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</TotalTime>
  <Words>375</Words>
  <Application>Microsoft Office PowerPoint</Application>
  <PresentationFormat>Экран (4:3)</PresentationFormat>
  <Paragraphs>68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DNA7 X86</cp:lastModifiedBy>
  <cp:revision>28</cp:revision>
  <dcterms:created xsi:type="dcterms:W3CDTF">2017-01-17T12:00:51Z</dcterms:created>
  <dcterms:modified xsi:type="dcterms:W3CDTF">2017-01-24T16:14:42Z</dcterms:modified>
</cp:coreProperties>
</file>